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  <p14:sldId id="259"/>
            <p14:sldId id="260"/>
            <p14:sldId id="261"/>
            <p14:sldId id="263"/>
            <p14:sldId id="262"/>
          </p14:sldIdLst>
        </p14:section>
        <p14:section name="Progettazione, morphing, annotazione, collaborazione, Aiutami" id="{B9B51309-D148-4332-87C2-07BE32FBCA3B}">
          <p14:sldIdLst/>
        </p14:section>
        <p14:section name="Altre informazioni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66FF"/>
    <a:srgbClr val="FF9B45"/>
    <a:srgbClr val="F8CFB6"/>
    <a:srgbClr val="F8CAB6"/>
    <a:srgbClr val="DD462F"/>
    <a:srgbClr val="D24726"/>
    <a:srgbClr val="404040"/>
    <a:srgbClr val="92392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8EBD5-A8D8-4E66-A3B1-C62FEFE65E9C}" v="77" dt="2021-06-02T16:22:1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66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k HOTMAIL" userId="1273a16d10ea0385" providerId="LiveId" clId="{4678EBD5-A8D8-4E66-A3B1-C62FEFE65E9C}"/>
    <pc:docChg chg="custSel addSld modSld modMainMaster">
      <pc:chgData name="Pok HOTMAIL" userId="1273a16d10ea0385" providerId="LiveId" clId="{4678EBD5-A8D8-4E66-A3B1-C62FEFE65E9C}" dt="2021-06-04T15:30:54.534" v="211" actId="6549"/>
      <pc:docMkLst>
        <pc:docMk/>
      </pc:docMkLst>
      <pc:sldChg chg="modSp mod setBg">
        <pc:chgData name="Pok HOTMAIL" userId="1273a16d10ea0385" providerId="LiveId" clId="{4678EBD5-A8D8-4E66-A3B1-C62FEFE65E9C}" dt="2021-05-31T18:30:32.140" v="69" actId="6549"/>
        <pc:sldMkLst>
          <pc:docMk/>
          <pc:sldMk cId="2471807738" sldId="256"/>
        </pc:sldMkLst>
        <pc:spChg chg="mod">
          <ac:chgData name="Pok HOTMAIL" userId="1273a16d10ea0385" providerId="LiveId" clId="{4678EBD5-A8D8-4E66-A3B1-C62FEFE65E9C}" dt="2021-05-31T18:30:32.140" v="69" actId="6549"/>
          <ac:spMkLst>
            <pc:docMk/>
            <pc:sldMk cId="2471807738" sldId="256"/>
            <ac:spMk id="2" creationId="{00000000-0000-0000-0000-000000000000}"/>
          </ac:spMkLst>
        </pc:spChg>
      </pc:sldChg>
      <pc:sldChg chg="modSp mod setBg">
        <pc:chgData name="Pok HOTMAIL" userId="1273a16d10ea0385" providerId="LiveId" clId="{4678EBD5-A8D8-4E66-A3B1-C62FEFE65E9C}" dt="2021-06-02T16:19:56.239" v="96" actId="113"/>
        <pc:sldMkLst>
          <pc:docMk/>
          <pc:sldMk cId="759950684" sldId="259"/>
        </pc:sldMkLst>
        <pc:spChg chg="mod">
          <ac:chgData name="Pok HOTMAIL" userId="1273a16d10ea0385" providerId="LiveId" clId="{4678EBD5-A8D8-4E66-A3B1-C62FEFE65E9C}" dt="2021-06-02T16:19:56.239" v="96" actId="113"/>
          <ac:spMkLst>
            <pc:docMk/>
            <pc:sldMk cId="759950684" sldId="259"/>
            <ac:spMk id="46" creationId="{0D34A9B9-83F6-4F88-A83F-1BE47EE4A8D2}"/>
          </ac:spMkLst>
        </pc:spChg>
      </pc:sldChg>
      <pc:sldChg chg="modSp mod">
        <pc:chgData name="Pok HOTMAIL" userId="1273a16d10ea0385" providerId="LiveId" clId="{4678EBD5-A8D8-4E66-A3B1-C62FEFE65E9C}" dt="2021-06-02T16:20:06.299" v="105" actId="20577"/>
        <pc:sldMkLst>
          <pc:docMk/>
          <pc:sldMk cId="3530868945" sldId="260"/>
        </pc:sldMkLst>
        <pc:spChg chg="mod">
          <ac:chgData name="Pok HOTMAIL" userId="1273a16d10ea0385" providerId="LiveId" clId="{4678EBD5-A8D8-4E66-A3B1-C62FEFE65E9C}" dt="2021-06-02T16:20:06.299" v="105" actId="20577"/>
          <ac:spMkLst>
            <pc:docMk/>
            <pc:sldMk cId="3530868945" sldId="260"/>
            <ac:spMk id="46" creationId="{0D34A9B9-83F6-4F88-A83F-1BE47EE4A8D2}"/>
          </ac:spMkLst>
        </pc:spChg>
      </pc:sldChg>
      <pc:sldChg chg="modSp mod">
        <pc:chgData name="Pok HOTMAIL" userId="1273a16d10ea0385" providerId="LiveId" clId="{4678EBD5-A8D8-4E66-A3B1-C62FEFE65E9C}" dt="2021-05-31T18:29:05.623" v="39" actId="120"/>
        <pc:sldMkLst>
          <pc:docMk/>
          <pc:sldMk cId="485187807" sldId="261"/>
        </pc:sldMkLst>
        <pc:spChg chg="mod">
          <ac:chgData name="Pok HOTMAIL" userId="1273a16d10ea0385" providerId="LiveId" clId="{4678EBD5-A8D8-4E66-A3B1-C62FEFE65E9C}" dt="2021-05-31T18:29:05.623" v="39" actId="120"/>
          <ac:spMkLst>
            <pc:docMk/>
            <pc:sldMk cId="485187807" sldId="261"/>
            <ac:spMk id="4" creationId="{1EAF8742-22DB-43CA-8DEB-9904F0228E7B}"/>
          </ac:spMkLst>
        </pc:spChg>
      </pc:sldChg>
      <pc:sldChg chg="modSp mod setBg">
        <pc:chgData name="Pok HOTMAIL" userId="1273a16d10ea0385" providerId="LiveId" clId="{4678EBD5-A8D8-4E66-A3B1-C62FEFE65E9C}" dt="2021-06-04T15:30:54.534" v="211" actId="6549"/>
        <pc:sldMkLst>
          <pc:docMk/>
          <pc:sldMk cId="1108793543" sldId="262"/>
        </pc:sldMkLst>
        <pc:spChg chg="mod">
          <ac:chgData name="Pok HOTMAIL" userId="1273a16d10ea0385" providerId="LiveId" clId="{4678EBD5-A8D8-4E66-A3B1-C62FEFE65E9C}" dt="2021-06-04T15:30:54.534" v="211" actId="6549"/>
          <ac:spMkLst>
            <pc:docMk/>
            <pc:sldMk cId="1108793543" sldId="262"/>
            <ac:spMk id="46" creationId="{0D34A9B9-83F6-4F88-A83F-1BE47EE4A8D2}"/>
          </ac:spMkLst>
        </pc:spChg>
      </pc:sldChg>
      <pc:sldChg chg="delSp modSp add mod delDesignElem">
        <pc:chgData name="Pok HOTMAIL" userId="1273a16d10ea0385" providerId="LiveId" clId="{4678EBD5-A8D8-4E66-A3B1-C62FEFE65E9C}" dt="2021-06-02T16:22:13.655" v="194" actId="20577"/>
        <pc:sldMkLst>
          <pc:docMk/>
          <pc:sldMk cId="4270927170" sldId="263"/>
        </pc:sldMkLst>
        <pc:spChg chg="mod">
          <ac:chgData name="Pok HOTMAIL" userId="1273a16d10ea0385" providerId="LiveId" clId="{4678EBD5-A8D8-4E66-A3B1-C62FEFE65E9C}" dt="2021-06-02T16:22:13.655" v="194" actId="20577"/>
          <ac:spMkLst>
            <pc:docMk/>
            <pc:sldMk cId="4270927170" sldId="263"/>
            <ac:spMk id="2" creationId="{00000000-0000-0000-0000-000000000000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75" creationId="{FD8F1113-2E3C-46E3-B54F-B7F421EEFD11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76" creationId="{B54A4D14-513F-4121-92D3-5CCB46896211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77" creationId="{6C3411F1-AD17-499D-AFEF-2F300F6DF0F3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78" creationId="{60BF2CBE-B1E9-4C42-89DC-C35E4E651648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79" creationId="{72C95A87-DCDB-41C4-B774-744B3ECBE8CB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0" creationId="{BCB97515-32FF-43A6-A51C-B140193ABB66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1" creationId="{9C6379D3-7045-4B76-9409-6D23D753D054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2" creationId="{61B1C1DE-4201-4989-BE65-41ADC2472550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3" creationId="{806398CC-D327-4E06-838C-31119BD56F81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4" creationId="{70A741CC-E736-448A-A94E-5C8BB9711DCD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5" creationId="{7C324CDD-B30F-47DD-8627-E2171D5E8399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6" creationId="{79C8D19E-E3D6-45A6-BCA2-5918A37D7ACC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7" creationId="{43280283-E04A-43CA-BFA1-F285486A2F00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8" creationId="{38328CB6-0FC5-4AEA-BC7E-489267CB6F19}"/>
          </ac:spMkLst>
        </pc:spChg>
        <pc:spChg chg="del">
          <ac:chgData name="Pok HOTMAIL" userId="1273a16d10ea0385" providerId="LiveId" clId="{4678EBD5-A8D8-4E66-A3B1-C62FEFE65E9C}" dt="2021-06-02T16:21:18.116" v="146"/>
          <ac:spMkLst>
            <pc:docMk/>
            <pc:sldMk cId="4270927170" sldId="263"/>
            <ac:spMk id="89" creationId="{138AF5D2-3A9C-4E8F-B879-36865366A1D5}"/>
          </ac:spMkLst>
        </pc:spChg>
        <pc:grpChg chg="del">
          <ac:chgData name="Pok HOTMAIL" userId="1273a16d10ea0385" providerId="LiveId" clId="{4678EBD5-A8D8-4E66-A3B1-C62FEFE65E9C}" dt="2021-06-02T16:21:18.116" v="146"/>
          <ac:grpSpMkLst>
            <pc:docMk/>
            <pc:sldMk cId="4270927170" sldId="263"/>
            <ac:grpSpMk id="34" creationId="{2DAE3342-9DFC-49D4-B09C-25E310769317}"/>
          </ac:grpSpMkLst>
        </pc:grpChg>
        <pc:grpChg chg="del">
          <ac:chgData name="Pok HOTMAIL" userId="1273a16d10ea0385" providerId="LiveId" clId="{4678EBD5-A8D8-4E66-A3B1-C62FEFE65E9C}" dt="2021-06-02T16:21:18.116" v="146"/>
          <ac:grpSpMkLst>
            <pc:docMk/>
            <pc:sldMk cId="4270927170" sldId="263"/>
            <ac:grpSpMk id="74" creationId="{B54F73D8-62C2-4127-9D19-01219BBB9942}"/>
          </ac:grpSpMkLst>
        </pc:grpChg>
        <pc:picChg chg="del">
          <ac:chgData name="Pok HOTMAIL" userId="1273a16d10ea0385" providerId="LiveId" clId="{4678EBD5-A8D8-4E66-A3B1-C62FEFE65E9C}" dt="2021-06-02T16:21:44.552" v="171" actId="478"/>
          <ac:picMkLst>
            <pc:docMk/>
            <pc:sldMk cId="4270927170" sldId="263"/>
            <ac:picMk id="4" creationId="{DD169F44-09C4-0747-82DE-32D5995D8CE4}"/>
          </ac:picMkLst>
        </pc:picChg>
      </pc:sldChg>
      <pc:sldMasterChg chg="setBg modSldLayout">
        <pc:chgData name="Pok HOTMAIL" userId="1273a16d10ea0385" providerId="LiveId" clId="{4678EBD5-A8D8-4E66-A3B1-C62FEFE65E9C}" dt="2021-06-01T05:00:04.690" v="84"/>
        <pc:sldMasterMkLst>
          <pc:docMk/>
          <pc:sldMasterMk cId="3828976949" sldId="2147483716"/>
        </pc:sldMasterMkLst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1249944013" sldId="2147483717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4042044158" sldId="2147483718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531560980" sldId="2147483719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287335222" sldId="2147483720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2282027045" sldId="2147483721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792747489" sldId="2147483722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3381111554" sldId="2147483723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903151325" sldId="2147483724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2801317690" sldId="2147483725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2547568159" sldId="2147483726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1817255212" sldId="2147483727"/>
          </pc:sldLayoutMkLst>
        </pc:sldLayoutChg>
        <pc:sldLayoutChg chg="setBg">
          <pc:chgData name="Pok HOTMAIL" userId="1273a16d10ea0385" providerId="LiveId" clId="{4678EBD5-A8D8-4E66-A3B1-C62FEFE65E9C}" dt="2021-06-01T05:00:04.690" v="84"/>
          <pc:sldLayoutMkLst>
            <pc:docMk/>
            <pc:sldMasterMk cId="3828976949" sldId="2147483716"/>
            <pc:sldLayoutMk cId="159516587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47E75-7743-43E2-BF1C-8D781AA23311}" type="datetime1">
              <a:rPr lang="it-IT" smtClean="0"/>
              <a:t>04/06/2021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7A867-4D52-4D5A-BBE1-AC83E84104E3}" type="datetime1">
              <a:rPr lang="it-IT" noProof="0" smtClean="0"/>
              <a:t>04/06/2021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85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noProof="0" smtClean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958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4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6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951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2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4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1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4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5" name="Rectangle 34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30007" y="1907060"/>
            <a:ext cx="4267237" cy="3170099"/>
          </a:xfr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th-T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วาระที่</a:t>
            </a:r>
            <a:r>
              <a:rPr lang="fr-C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1</a:t>
            </a:r>
            <a:br>
              <a:rPr lang="fr-C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รายงานการประชุมปี</a:t>
            </a:r>
            <a:r>
              <a:rPr lang="fr-C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2020</a:t>
            </a:r>
            <a:br>
              <a:rPr lang="en-US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en-US" sz="4400" b="1" dirty="0">
              <a:solidFill>
                <a:srgbClr val="0033CC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7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: Shape 62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D169F44-09C4-0747-82DE-32D5995D8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t="21452" r="-1" b="15218"/>
          <a:stretch/>
        </p:blipFill>
        <p:spPr>
          <a:xfrm>
            <a:off x="-104682" y="87453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pattFill prst="smConfetti">
            <a:fgClr>
              <a:srgbClr val="0070C0"/>
            </a:fgClr>
            <a:bgClr>
              <a:schemeClr val="accent3">
                <a:lumMod val="20000"/>
                <a:lumOff val="80000"/>
              </a:schemeClr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A66F04C6-4B45-9C41-8F45-9368129AF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21452" r="-1" b="15218"/>
          <a:stretch/>
        </p:blipFill>
        <p:spPr>
          <a:xfrm>
            <a:off x="391358" y="1094591"/>
            <a:ext cx="5329033" cy="4186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effectLst>
            <a:softEdge rad="22860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D34A9B9-83F6-4F88-A83F-1BE47EE4A8D2}"/>
              </a:ext>
            </a:extLst>
          </p:cNvPr>
          <p:cNvSpPr txBox="1"/>
          <p:nvPr/>
        </p:nvSpPr>
        <p:spPr>
          <a:xfrm>
            <a:off x="5579653" y="1351508"/>
            <a:ext cx="61009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4400" b="1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ผู้เข้าร่วม</a:t>
            </a:r>
            <a:r>
              <a:rPr lang="th-T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ประชุมในปี </a:t>
            </a:r>
            <a:r>
              <a:rPr lang="fr-C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2020</a:t>
            </a:r>
            <a:r>
              <a:rPr lang="th-TH" sz="44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51 </a:t>
            </a:r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ท่าน 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13 </a:t>
            </a:r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ประเทศ </a:t>
            </a:r>
            <a:endParaRPr lang="th-TH" sz="4400" dirty="0">
              <a:solidFill>
                <a:srgbClr val="0033CC"/>
              </a:solidFill>
              <a:latin typeface="Leelawadee" panose="020B0502040204020203" pitchFamily="34" charset="-34"/>
              <a:ea typeface="Times New Roman" panose="02020603050405020304" pitchFamily="18" charset="0"/>
              <a:cs typeface="Leelawadee" panose="020B0502040204020203" pitchFamily="34" charset="-34"/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ภาคี </a:t>
            </a:r>
            <a:r>
              <a:rPr lang="nb-NO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12 </a:t>
            </a:r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องค์กร</a:t>
            </a:r>
          </a:p>
          <a:p>
            <a:pPr algn="r"/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(</a:t>
            </a:r>
            <a:r>
              <a:rPr lang="nb-NO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20 </a:t>
            </a:r>
            <a:r>
              <a:rPr lang="th-TH" sz="4400" dirty="0">
                <a:solidFill>
                  <a:srgbClr val="0033CC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rPr>
              <a:t>ท่านเข้าร่วมครั้งแรก)</a:t>
            </a:r>
            <a:endParaRPr lang="en-001" sz="4400" dirty="0">
              <a:solidFill>
                <a:srgbClr val="0033CC"/>
              </a:solidFill>
              <a:effectLst/>
              <a:latin typeface="Leelawadee" panose="020B0502040204020203" pitchFamily="34" charset="-34"/>
              <a:ea typeface="Times New Roman" panose="0202060305040502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99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A66F04C6-4B45-9C41-8F45-9368129AF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21452" r="-1" b="15218"/>
          <a:stretch/>
        </p:blipFill>
        <p:spPr>
          <a:xfrm>
            <a:off x="391358" y="1094591"/>
            <a:ext cx="5329033" cy="4186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effectLst>
            <a:softEdge rad="22860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D34A9B9-83F6-4F88-A83F-1BE47EE4A8D2}"/>
              </a:ext>
            </a:extLst>
          </p:cNvPr>
          <p:cNvSpPr txBox="1"/>
          <p:nvPr/>
        </p:nvSpPr>
        <p:spPr>
          <a:xfrm>
            <a:off x="5590531" y="582390"/>
            <a:ext cx="628506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algn="r">
              <a:defRPr sz="4400" b="1">
                <a:solidFill>
                  <a:srgbClr val="0033CC"/>
                </a:solidFill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Leelawadee" panose="020B0502040204020203" pitchFamily="34" charset="-34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จัดประชุมซูมครั้งแรกในธีม “ขอสืบสาน ไม่หวั่นไหว ไม่ยอมแพ้” หรือ </a:t>
            </a:r>
            <a:r>
              <a:rPr lang="fr-CH" sz="2800" b="0" dirty="0">
                <a:latin typeface="Leelawadee" panose="020B0502040204020203" pitchFamily="34" charset="-34"/>
              </a:rPr>
              <a:t>Nothing can stop us!</a:t>
            </a:r>
            <a:r>
              <a:rPr lang="th-TH" sz="2800" b="0" dirty="0">
                <a:latin typeface="Leelawadee" panose="020B0502040204020203" pitchFamily="34" charset="-34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สาส์นจากประธานหมดวาระ</a:t>
            </a:r>
            <a:endParaRPr lang="fr-CH" sz="2800" b="0" dirty="0">
              <a:latin typeface="Leelawadee" panose="020B0502040204020203" pitchFamily="34" charset="-34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ผลการปฏิบัติงาน-ประชาสัมพันธ์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ขอบคุณกรรมการ-ผู้ประสานงาน-สมาชิกที่ลาออก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แจ้งรายชื่อกรรมการ-ผู้ประสานงานประเทศ แนะนำทีมงานสารสตรี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ตัวแทนประเทศอัพเดทเหตุการณ์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h-TH" sz="2800" b="0" dirty="0">
                <a:latin typeface="Leelawadee" panose="020B0502040204020203" pitchFamily="34" charset="-34"/>
              </a:rPr>
              <a:t>รำลึกถึงสมาชิกที่จากไป</a:t>
            </a:r>
            <a:endParaRPr lang="en-001" sz="2800" b="0" dirty="0">
              <a:latin typeface="Leelawadee" panose="020B0502040204020203" pitchFamily="34" charset="-34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h-TH" sz="2800" b="0" dirty="0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86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A66F04C6-4B45-9C41-8F45-9368129AF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21452" r="-1" b="15218"/>
          <a:stretch/>
        </p:blipFill>
        <p:spPr>
          <a:xfrm>
            <a:off x="391358" y="1094591"/>
            <a:ext cx="5329033" cy="4186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effectLst>
            <a:softEdge rad="2286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F8742-22DB-43CA-8DEB-9904F0228E7B}"/>
              </a:ext>
            </a:extLst>
          </p:cNvPr>
          <p:cNvSpPr txBox="1"/>
          <p:nvPr/>
        </p:nvSpPr>
        <p:spPr>
          <a:xfrm>
            <a:off x="5579653" y="984451"/>
            <a:ext cx="628506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algn="r">
              <a:defRPr sz="4400" b="1">
                <a:solidFill>
                  <a:srgbClr val="0033CC"/>
                </a:solidFill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Leelawadee" panose="020B0502040204020203" pitchFamily="34" charset="-34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200" b="0" dirty="0">
                <a:latin typeface="Leelawadee" panose="020B0502040204020203" pitchFamily="34" charset="-34"/>
              </a:rPr>
              <a:t>ขยายการตรวจรายงานการเงินไปถึงสิ้นเดือนมิถุนายน ๒๐๒๐ (และรับรองโดยสมาชิกในเดือนสิงหาคม ๒๐๒๐)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200" b="0" dirty="0">
                <a:latin typeface="Leelawadee" panose="020B0502040204020203" pitchFamily="34" charset="-34"/>
              </a:rPr>
              <a:t>รับรองฝรั่งเศสเป็นเจ้าภาพปี ๒๐๒๑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200" b="0" dirty="0">
                <a:latin typeface="Leelawadee" panose="020B0502040204020203" pitchFamily="34" charset="-34"/>
              </a:rPr>
              <a:t>แผนงานจัดฉลองยี่สิบปีและโครงการยกระดับนวดไทย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200" b="0" dirty="0">
                <a:latin typeface="Leelawadee" panose="020B0502040204020203" pitchFamily="34" charset="-34"/>
              </a:rPr>
              <a:t>กิจกรรมพิเศษ ประกวดขวัญใจคอฟฟี่เบรค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200" b="0" dirty="0">
                <a:latin typeface="Leelawadee" panose="020B0502040204020203" pitchFamily="34" charset="-34"/>
              </a:rPr>
              <a:t>เพลงพิเศษเพื่อเครือข่ายฯ  “</a:t>
            </a:r>
            <a:r>
              <a:rPr lang="fr-CH" sz="3200" b="0" dirty="0">
                <a:latin typeface="Leelawadee" panose="020B0502040204020203" pitchFamily="34" charset="-34"/>
              </a:rPr>
              <a:t>New Day</a:t>
            </a:r>
            <a:r>
              <a:rPr lang="th-TH" sz="3200" b="0" dirty="0">
                <a:latin typeface="Leelawadee" panose="020B0502040204020203" pitchFamily="34" charset="-34"/>
              </a:rPr>
              <a:t>”</a:t>
            </a:r>
            <a:endParaRPr lang="fr-CH" sz="3200" b="0" dirty="0">
              <a:latin typeface="Leelawadee" panose="020B05020402040202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001" sz="3200" b="0" dirty="0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518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1424" y="2465842"/>
            <a:ext cx="8724276" cy="1692771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8000" b="1" dirty="0">
                <a:solidFill>
                  <a:srgbClr val="0033CC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เปิดโพลล์</a:t>
            </a:r>
            <a:endParaRPr lang="en-US" sz="8000" b="1" dirty="0">
              <a:solidFill>
                <a:srgbClr val="0033CC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9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>
            <a:extLst>
              <a:ext uri="{FF2B5EF4-FFF2-40B4-BE49-F238E27FC236}">
                <a16:creationId xmlns:a16="http://schemas.microsoft.com/office/drawing/2014/main" id="{A66F04C6-4B45-9C41-8F45-9368129AF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21452" r="-1" b="15218"/>
          <a:stretch/>
        </p:blipFill>
        <p:spPr>
          <a:xfrm>
            <a:off x="391358" y="1094591"/>
            <a:ext cx="5329033" cy="4186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effectLst>
            <a:softEdge rad="22860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D34A9B9-83F6-4F88-A83F-1BE47EE4A8D2}"/>
              </a:ext>
            </a:extLst>
          </p:cNvPr>
          <p:cNvSpPr txBox="1"/>
          <p:nvPr/>
        </p:nvSpPr>
        <p:spPr>
          <a:xfrm>
            <a:off x="5381469" y="1504284"/>
            <a:ext cx="64399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it-it"/>
            </a:defPPr>
            <a:lvl1pPr algn="r">
              <a:defRPr sz="4400" b="1">
                <a:solidFill>
                  <a:srgbClr val="0033CC"/>
                </a:solidFill>
                <a:effectLst/>
                <a:latin typeface="Browallia New" panose="020B0604020202020204" pitchFamily="34" charset="-34"/>
                <a:ea typeface="Times New Roman" panose="02020603050405020304" pitchFamily="18" charset="0"/>
                <a:cs typeface="Leelawadee" panose="020B0502040204020203" pitchFamily="34" charset="-34"/>
              </a:defRPr>
            </a:lvl1pPr>
          </a:lstStyle>
          <a:p>
            <a:pPr algn="l"/>
            <a:r>
              <a:rPr lang="th-TH" sz="3200" dirty="0">
                <a:latin typeface="Leelawadee" panose="020B0502040204020203" pitchFamily="34" charset="-34"/>
              </a:rPr>
              <a:t>คะแนนรับรองรายงานประชุมปี </a:t>
            </a:r>
            <a:r>
              <a:rPr lang="fr-CH" sz="3200" dirty="0">
                <a:latin typeface="Leelawadee" panose="020B0502040204020203" pitchFamily="34" charset="-34"/>
              </a:rPr>
              <a:t>2020</a:t>
            </a:r>
            <a:endParaRPr lang="th-TH" sz="3200" dirty="0">
              <a:latin typeface="Leelawadee" panose="020B0502040204020203" pitchFamily="34" charset="-34"/>
            </a:endParaRPr>
          </a:p>
          <a:p>
            <a:endParaRPr lang="th-TH" sz="3200" b="0" dirty="0">
              <a:latin typeface="Leelawadee" panose="020B0502040204020203" pitchFamily="34" charset="-34"/>
            </a:endParaRP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th-TH" sz="3200" b="0" dirty="0">
                <a:latin typeface="Leelawadee" panose="020B0502040204020203" pitchFamily="34" charset="-34"/>
              </a:rPr>
              <a:t>รับรอง.....เสียง (ล่วงหน้า </a:t>
            </a:r>
            <a:r>
              <a:rPr lang="fr-CH" sz="3200" b="0">
                <a:latin typeface="Leelawadee" panose="020B0502040204020203" pitchFamily="34" charset="-34"/>
              </a:rPr>
              <a:t>23 </a:t>
            </a:r>
            <a:r>
              <a:rPr lang="th-TH" sz="3200" b="0" dirty="0">
                <a:latin typeface="Leelawadee" panose="020B0502040204020203" pitchFamily="34" charset="-34"/>
              </a:rPr>
              <a:t>เสียง)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th-TH" sz="3200" b="0" dirty="0">
                <a:latin typeface="Leelawadee" panose="020B0502040204020203" pitchFamily="34" charset="-34"/>
              </a:rPr>
              <a:t>ไม่รับรอง...เสียง (ล่วงหน้า</a:t>
            </a:r>
            <a:r>
              <a:rPr lang="fr-CH" sz="3200" b="0" dirty="0">
                <a:latin typeface="Leelawadee" panose="020B0502040204020203" pitchFamily="34" charset="-34"/>
              </a:rPr>
              <a:t> 0 </a:t>
            </a:r>
            <a:r>
              <a:rPr lang="th-TH" sz="3200" b="0" dirty="0">
                <a:latin typeface="Leelawadee" panose="020B0502040204020203" pitchFamily="34" charset="-34"/>
              </a:rPr>
              <a:t>เสียง)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th-TH" sz="3200" b="0" dirty="0">
                <a:latin typeface="Leelawadee" panose="020B0502040204020203" pitchFamily="34" charset="-34"/>
              </a:rPr>
              <a:t>ไม่ออกเสียง....เสียง (ล่วงหน้า</a:t>
            </a:r>
            <a:r>
              <a:rPr lang="fr-CH" sz="3200" b="0" dirty="0">
                <a:latin typeface="Leelawadee" panose="020B0502040204020203" pitchFamily="34" charset="-34"/>
              </a:rPr>
              <a:t> 0 </a:t>
            </a:r>
            <a:r>
              <a:rPr lang="th-TH" sz="3200" b="0" dirty="0">
                <a:latin typeface="Leelawadee" panose="020B0502040204020203" pitchFamily="34" charset="-34"/>
              </a:rPr>
              <a:t>เสียง)</a:t>
            </a: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th-TH" sz="3200" b="0" dirty="0">
                <a:latin typeface="Leelawadee" panose="020B0502040204020203" pitchFamily="34" charset="-34"/>
              </a:rPr>
              <a:t>ไม่มีสิทธิ ....เสียง (เป็นผู้เข้าร่วมสมทบ)</a:t>
            </a:r>
            <a:endParaRPr lang="en-001" sz="3200" b="0" dirty="0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87935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195</Words>
  <Application>Microsoft Office PowerPoint</Application>
  <PresentationFormat>Widescreen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Leelawadee</vt:lpstr>
      <vt:lpstr>Rockwell</vt:lpstr>
      <vt:lpstr>Wingdings</vt:lpstr>
      <vt:lpstr>Atlas</vt:lpstr>
      <vt:lpstr>วาระที่ 1 รายงานการประชุมปี 2020 </vt:lpstr>
      <vt:lpstr>PowerPoint Presentation</vt:lpstr>
      <vt:lpstr>PowerPoint Presentation</vt:lpstr>
      <vt:lpstr>PowerPoint Presentation</vt:lpstr>
      <vt:lpstr>เปิดโพลล์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Benvenuto in PowerPoint</dc:title>
  <dc:creator>Chanya Saejiang</dc:creator>
  <cp:keywords/>
  <cp:lastModifiedBy>Pok HOTMAIL</cp:lastModifiedBy>
  <cp:revision>5</cp:revision>
  <dcterms:created xsi:type="dcterms:W3CDTF">2021-05-24T18:18:29Z</dcterms:created>
  <dcterms:modified xsi:type="dcterms:W3CDTF">2021-06-04T15:31:04Z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